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9" r:id="rId3"/>
    <p:sldId id="260" r:id="rId4"/>
    <p:sldId id="262" r:id="rId5"/>
    <p:sldId id="261" r:id="rId6"/>
    <p:sldId id="263" r:id="rId7"/>
    <p:sldId id="264" r:id="rId8"/>
    <p:sldId id="265" r:id="rId9"/>
    <p:sldId id="266" r:id="rId10"/>
    <p:sldId id="267" r:id="rId11"/>
    <p:sldId id="269" r:id="rId12"/>
    <p:sldId id="268" r:id="rId13"/>
    <p:sldId id="270" r:id="rId14"/>
    <p:sldId id="271" r:id="rId15"/>
    <p:sldId id="272" r:id="rId1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47C71D5-466D-4B77-B3CC-DF7C816F7A7B}" v="30" dt="2020-07-06T02:16:19.58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79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21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ngshan" userId="d32e5bed418b58cc" providerId="LiveId" clId="{647C71D5-466D-4B77-B3CC-DF7C816F7A7B}"/>
    <pc:docChg chg="custSel addSld modSld sldOrd">
      <pc:chgData name="Mingshan" userId="d32e5bed418b58cc" providerId="LiveId" clId="{647C71D5-466D-4B77-B3CC-DF7C816F7A7B}" dt="2020-07-06T02:16:25.788" v="594" actId="1076"/>
      <pc:docMkLst>
        <pc:docMk/>
      </pc:docMkLst>
      <pc:sldChg chg="modSp mod">
        <pc:chgData name="Mingshan" userId="d32e5bed418b58cc" providerId="LiveId" clId="{647C71D5-466D-4B77-B3CC-DF7C816F7A7B}" dt="2020-07-05T11:23:20.484" v="2" actId="1076"/>
        <pc:sldMkLst>
          <pc:docMk/>
          <pc:sldMk cId="3764156287" sldId="258"/>
        </pc:sldMkLst>
        <pc:spChg chg="mod">
          <ac:chgData name="Mingshan" userId="d32e5bed418b58cc" providerId="LiveId" clId="{647C71D5-466D-4B77-B3CC-DF7C816F7A7B}" dt="2020-07-05T11:23:20.484" v="2" actId="1076"/>
          <ac:spMkLst>
            <pc:docMk/>
            <pc:sldMk cId="3764156287" sldId="258"/>
            <ac:spMk id="2" creationId="{1A509519-9320-4773-8D47-DE4A2B11DDDA}"/>
          </ac:spMkLst>
        </pc:spChg>
      </pc:sldChg>
      <pc:sldChg chg="addSp modSp mod">
        <pc:chgData name="Mingshan" userId="d32e5bed418b58cc" providerId="LiveId" clId="{647C71D5-466D-4B77-B3CC-DF7C816F7A7B}" dt="2020-07-05T11:40:53.992" v="124" actId="1076"/>
        <pc:sldMkLst>
          <pc:docMk/>
          <pc:sldMk cId="2161638168" sldId="259"/>
        </pc:sldMkLst>
        <pc:spChg chg="mod">
          <ac:chgData name="Mingshan" userId="d32e5bed418b58cc" providerId="LiveId" clId="{647C71D5-466D-4B77-B3CC-DF7C816F7A7B}" dt="2020-07-05T11:40:10.541" v="112" actId="1076"/>
          <ac:spMkLst>
            <pc:docMk/>
            <pc:sldMk cId="2161638168" sldId="259"/>
            <ac:spMk id="2" creationId="{B611E2A2-0A67-4997-AC9C-67D828701A9F}"/>
          </ac:spMkLst>
        </pc:spChg>
        <pc:spChg chg="mod">
          <ac:chgData name="Mingshan" userId="d32e5bed418b58cc" providerId="LiveId" clId="{647C71D5-466D-4B77-B3CC-DF7C816F7A7B}" dt="2020-07-05T11:40:42.293" v="119" actId="1076"/>
          <ac:spMkLst>
            <pc:docMk/>
            <pc:sldMk cId="2161638168" sldId="259"/>
            <ac:spMk id="3" creationId="{E531A560-5A62-45B7-B26F-57B8E48DD01A}"/>
          </ac:spMkLst>
        </pc:spChg>
        <pc:picChg chg="add mod">
          <ac:chgData name="Mingshan" userId="d32e5bed418b58cc" providerId="LiveId" clId="{647C71D5-466D-4B77-B3CC-DF7C816F7A7B}" dt="2020-07-05T11:40:53.992" v="124" actId="1076"/>
          <ac:picMkLst>
            <pc:docMk/>
            <pc:sldMk cId="2161638168" sldId="259"/>
            <ac:picMk id="5" creationId="{D4545891-D292-44BE-9D79-1E375C442C7C}"/>
          </ac:picMkLst>
        </pc:picChg>
      </pc:sldChg>
      <pc:sldChg chg="addSp delSp modSp new mod">
        <pc:chgData name="Mingshan" userId="d32e5bed418b58cc" providerId="LiveId" clId="{647C71D5-466D-4B77-B3CC-DF7C816F7A7B}" dt="2020-07-05T11:42:50.220" v="136" actId="1076"/>
        <pc:sldMkLst>
          <pc:docMk/>
          <pc:sldMk cId="1148323673" sldId="260"/>
        </pc:sldMkLst>
        <pc:spChg chg="del mod">
          <ac:chgData name="Mingshan" userId="d32e5bed418b58cc" providerId="LiveId" clId="{647C71D5-466D-4B77-B3CC-DF7C816F7A7B}" dt="2020-07-05T11:42:37.777" v="129" actId="478"/>
          <ac:spMkLst>
            <pc:docMk/>
            <pc:sldMk cId="1148323673" sldId="260"/>
            <ac:spMk id="2" creationId="{CB598CC9-3F3F-41EF-9241-54CCBAA211C1}"/>
          </ac:spMkLst>
        </pc:spChg>
        <pc:spChg chg="del">
          <ac:chgData name="Mingshan" userId="d32e5bed418b58cc" providerId="LiveId" clId="{647C71D5-466D-4B77-B3CC-DF7C816F7A7B}" dt="2020-07-05T11:42:34.800" v="126"/>
          <ac:spMkLst>
            <pc:docMk/>
            <pc:sldMk cId="1148323673" sldId="260"/>
            <ac:spMk id="3" creationId="{3438B7D4-171C-4692-9499-EFEE52F03984}"/>
          </ac:spMkLst>
        </pc:spChg>
        <pc:picChg chg="add mod">
          <ac:chgData name="Mingshan" userId="d32e5bed418b58cc" providerId="LiveId" clId="{647C71D5-466D-4B77-B3CC-DF7C816F7A7B}" dt="2020-07-05T11:42:50.220" v="136" actId="1076"/>
          <ac:picMkLst>
            <pc:docMk/>
            <pc:sldMk cId="1148323673" sldId="260"/>
            <ac:picMk id="5" creationId="{29D5EC57-2774-4DEA-9431-D3A3B1A04E0A}"/>
          </ac:picMkLst>
        </pc:picChg>
      </pc:sldChg>
      <pc:sldChg chg="addSp delSp modSp new mod">
        <pc:chgData name="Mingshan" userId="d32e5bed418b58cc" providerId="LiveId" clId="{647C71D5-466D-4B77-B3CC-DF7C816F7A7B}" dt="2020-07-05T11:51:27.201" v="181" actId="1076"/>
        <pc:sldMkLst>
          <pc:docMk/>
          <pc:sldMk cId="1325364784" sldId="261"/>
        </pc:sldMkLst>
        <pc:spChg chg="del mod">
          <ac:chgData name="Mingshan" userId="d32e5bed418b58cc" providerId="LiveId" clId="{647C71D5-466D-4B77-B3CC-DF7C816F7A7B}" dt="2020-07-05T11:51:15.877" v="173" actId="478"/>
          <ac:spMkLst>
            <pc:docMk/>
            <pc:sldMk cId="1325364784" sldId="261"/>
            <ac:spMk id="2" creationId="{29911740-07D7-4DBA-9704-5FA21EE506E4}"/>
          </ac:spMkLst>
        </pc:spChg>
        <pc:spChg chg="del mod">
          <ac:chgData name="Mingshan" userId="d32e5bed418b58cc" providerId="LiveId" clId="{647C71D5-466D-4B77-B3CC-DF7C816F7A7B}" dt="2020-07-05T11:51:08.940" v="167"/>
          <ac:spMkLst>
            <pc:docMk/>
            <pc:sldMk cId="1325364784" sldId="261"/>
            <ac:spMk id="3" creationId="{5DD44944-6571-4477-B390-5462C9EB9156}"/>
          </ac:spMkLst>
        </pc:spChg>
        <pc:spChg chg="add del mod">
          <ac:chgData name="Mingshan" userId="d32e5bed418b58cc" providerId="LiveId" clId="{647C71D5-466D-4B77-B3CC-DF7C816F7A7B}" dt="2020-07-05T11:51:18.005" v="175" actId="478"/>
          <ac:spMkLst>
            <pc:docMk/>
            <pc:sldMk cId="1325364784" sldId="261"/>
            <ac:spMk id="7" creationId="{527264DF-3DF5-47C2-AB71-F7A27E98E24B}"/>
          </ac:spMkLst>
        </pc:spChg>
        <pc:picChg chg="add mod">
          <ac:chgData name="Mingshan" userId="d32e5bed418b58cc" providerId="LiveId" clId="{647C71D5-466D-4B77-B3CC-DF7C816F7A7B}" dt="2020-07-05T11:51:27.201" v="181" actId="1076"/>
          <ac:picMkLst>
            <pc:docMk/>
            <pc:sldMk cId="1325364784" sldId="261"/>
            <ac:picMk id="5" creationId="{A56615BE-F0EB-4AF2-B922-0FDF96E51BF3}"/>
          </ac:picMkLst>
        </pc:picChg>
      </pc:sldChg>
      <pc:sldChg chg="addSp delSp modSp new mod">
        <pc:chgData name="Mingshan" userId="d32e5bed418b58cc" providerId="LiveId" clId="{647C71D5-466D-4B77-B3CC-DF7C816F7A7B}" dt="2020-07-05T11:53:14.650" v="194" actId="1076"/>
        <pc:sldMkLst>
          <pc:docMk/>
          <pc:sldMk cId="2239023235" sldId="262"/>
        </pc:sldMkLst>
        <pc:spChg chg="del">
          <ac:chgData name="Mingshan" userId="d32e5bed418b58cc" providerId="LiveId" clId="{647C71D5-466D-4B77-B3CC-DF7C816F7A7B}" dt="2020-07-05T11:53:03.860" v="184" actId="478"/>
          <ac:spMkLst>
            <pc:docMk/>
            <pc:sldMk cId="2239023235" sldId="262"/>
            <ac:spMk id="2" creationId="{050E93D8-4A9D-4D7A-81CD-4B6F7F6489A4}"/>
          </ac:spMkLst>
        </pc:spChg>
        <pc:spChg chg="del">
          <ac:chgData name="Mingshan" userId="d32e5bed418b58cc" providerId="LiveId" clId="{647C71D5-466D-4B77-B3CC-DF7C816F7A7B}" dt="2020-07-05T11:53:02.235" v="183"/>
          <ac:spMkLst>
            <pc:docMk/>
            <pc:sldMk cId="2239023235" sldId="262"/>
            <ac:spMk id="3" creationId="{0114DA86-95F0-4B2B-A0A1-A23D62CDA0AD}"/>
          </ac:spMkLst>
        </pc:spChg>
        <pc:picChg chg="add mod">
          <ac:chgData name="Mingshan" userId="d32e5bed418b58cc" providerId="LiveId" clId="{647C71D5-466D-4B77-B3CC-DF7C816F7A7B}" dt="2020-07-05T11:53:14.650" v="194" actId="1076"/>
          <ac:picMkLst>
            <pc:docMk/>
            <pc:sldMk cId="2239023235" sldId="262"/>
            <ac:picMk id="5" creationId="{196A3D9B-F7E0-478A-A9FE-23D89340FF70}"/>
          </ac:picMkLst>
        </pc:picChg>
      </pc:sldChg>
      <pc:sldChg chg="addSp delSp modSp new mod">
        <pc:chgData name="Mingshan" userId="d32e5bed418b58cc" providerId="LiveId" clId="{647C71D5-466D-4B77-B3CC-DF7C816F7A7B}" dt="2020-07-05T12:12:04.029" v="367" actId="1076"/>
        <pc:sldMkLst>
          <pc:docMk/>
          <pc:sldMk cId="643849217" sldId="263"/>
        </pc:sldMkLst>
        <pc:spChg chg="del mod">
          <ac:chgData name="Mingshan" userId="d32e5bed418b58cc" providerId="LiveId" clId="{647C71D5-466D-4B77-B3CC-DF7C816F7A7B}" dt="2020-07-05T12:07:25.775" v="199" actId="478"/>
          <ac:spMkLst>
            <pc:docMk/>
            <pc:sldMk cId="643849217" sldId="263"/>
            <ac:spMk id="2" creationId="{6F2619A7-6B73-44B6-A07E-A514B5A4DCDD}"/>
          </ac:spMkLst>
        </pc:spChg>
        <pc:spChg chg="del">
          <ac:chgData name="Mingshan" userId="d32e5bed418b58cc" providerId="LiveId" clId="{647C71D5-466D-4B77-B3CC-DF7C816F7A7B}" dt="2020-07-05T12:07:22.892" v="196"/>
          <ac:spMkLst>
            <pc:docMk/>
            <pc:sldMk cId="643849217" sldId="263"/>
            <ac:spMk id="3" creationId="{BBC0AB8D-4D5B-4E05-BE76-488158A3BB9F}"/>
          </ac:spMkLst>
        </pc:spChg>
        <pc:spChg chg="add mod">
          <ac:chgData name="Mingshan" userId="d32e5bed418b58cc" providerId="LiveId" clId="{647C71D5-466D-4B77-B3CC-DF7C816F7A7B}" dt="2020-07-05T12:12:04.029" v="367" actId="1076"/>
          <ac:spMkLst>
            <pc:docMk/>
            <pc:sldMk cId="643849217" sldId="263"/>
            <ac:spMk id="86" creationId="{1D2B922D-7F2A-4EE4-B741-0E808CBCFE56}"/>
          </ac:spMkLst>
        </pc:spChg>
        <pc:grpChg chg="del mod">
          <ac:chgData name="Mingshan" userId="d32e5bed418b58cc" providerId="LiveId" clId="{647C71D5-466D-4B77-B3CC-DF7C816F7A7B}" dt="2020-07-05T12:09:43.024" v="217"/>
          <ac:grpSpMkLst>
            <pc:docMk/>
            <pc:sldMk cId="643849217" sldId="263"/>
            <ac:grpSpMk id="10" creationId="{BC5C3C87-5E9A-4D60-9007-0629D72AAA38}"/>
          </ac:grpSpMkLst>
        </pc:grpChg>
        <pc:grpChg chg="del mod">
          <ac:chgData name="Mingshan" userId="d32e5bed418b58cc" providerId="LiveId" clId="{647C71D5-466D-4B77-B3CC-DF7C816F7A7B}" dt="2020-07-05T12:09:46.708" v="218" actId="478"/>
          <ac:grpSpMkLst>
            <pc:docMk/>
            <pc:sldMk cId="643849217" sldId="263"/>
            <ac:grpSpMk id="16" creationId="{A90D59EE-16A3-4B56-8622-65319DEE2716}"/>
          </ac:grpSpMkLst>
        </pc:grpChg>
        <pc:grpChg chg="del mod">
          <ac:chgData name="Mingshan" userId="d32e5bed418b58cc" providerId="LiveId" clId="{647C71D5-466D-4B77-B3CC-DF7C816F7A7B}" dt="2020-07-05T12:10:18.430" v="253" actId="478"/>
          <ac:grpSpMkLst>
            <pc:docMk/>
            <pc:sldMk cId="643849217" sldId="263"/>
            <ac:grpSpMk id="23" creationId="{D82AA991-D369-4392-BE2A-DFDFB28B17C4}"/>
          </ac:grpSpMkLst>
        </pc:grpChg>
        <pc:grpChg chg="del mod">
          <ac:chgData name="Mingshan" userId="d32e5bed418b58cc" providerId="LiveId" clId="{647C71D5-466D-4B77-B3CC-DF7C816F7A7B}" dt="2020-07-05T12:10:06.089" v="237"/>
          <ac:grpSpMkLst>
            <pc:docMk/>
            <pc:sldMk cId="643849217" sldId="263"/>
            <ac:grpSpMk id="27" creationId="{D0418F7A-E35B-4C8A-8FC2-7DD0722E1908}"/>
          </ac:grpSpMkLst>
        </pc:grpChg>
        <pc:grpChg chg="del mod">
          <ac:chgData name="Mingshan" userId="d32e5bed418b58cc" providerId="LiveId" clId="{647C71D5-466D-4B77-B3CC-DF7C816F7A7B}" dt="2020-07-05T12:10:12.466" v="245"/>
          <ac:grpSpMkLst>
            <pc:docMk/>
            <pc:sldMk cId="643849217" sldId="263"/>
            <ac:grpSpMk id="34" creationId="{88B932AD-F122-4191-831E-20EBACA452D0}"/>
          </ac:grpSpMkLst>
        </pc:grpChg>
        <pc:grpChg chg="del mod">
          <ac:chgData name="Mingshan" userId="d32e5bed418b58cc" providerId="LiveId" clId="{647C71D5-466D-4B77-B3CC-DF7C816F7A7B}" dt="2020-07-05T12:10:14.606" v="250"/>
          <ac:grpSpMkLst>
            <pc:docMk/>
            <pc:sldMk cId="643849217" sldId="263"/>
            <ac:grpSpMk id="42" creationId="{D5A760E1-DF7D-4FFD-90A3-FF3AD39F53BA}"/>
          </ac:grpSpMkLst>
        </pc:grpChg>
        <pc:grpChg chg="del mod">
          <ac:chgData name="Mingshan" userId="d32e5bed418b58cc" providerId="LiveId" clId="{647C71D5-466D-4B77-B3CC-DF7C816F7A7B}" dt="2020-07-05T12:10:16.525" v="251" actId="478"/>
          <ac:grpSpMkLst>
            <pc:docMk/>
            <pc:sldMk cId="643849217" sldId="263"/>
            <ac:grpSpMk id="47" creationId="{41CC54E5-E7BB-4DB0-824B-D5043F5DED3F}"/>
          </ac:grpSpMkLst>
        </pc:grpChg>
        <pc:grpChg chg="del mod">
          <ac:chgData name="Mingshan" userId="d32e5bed418b58cc" providerId="LiveId" clId="{647C71D5-466D-4B77-B3CC-DF7C816F7A7B}" dt="2020-07-05T12:11:01.862" v="276"/>
          <ac:grpSpMkLst>
            <pc:docMk/>
            <pc:sldMk cId="643849217" sldId="263"/>
            <ac:grpSpMk id="66" creationId="{AC30E550-65D5-434A-A9C3-B177226DE2E3}"/>
          </ac:grpSpMkLst>
        </pc:grpChg>
        <pc:grpChg chg="del mod">
          <ac:chgData name="Mingshan" userId="d32e5bed418b58cc" providerId="LiveId" clId="{647C71D5-466D-4B77-B3CC-DF7C816F7A7B}" dt="2020-07-05T12:11:04.820" v="282"/>
          <ac:grpSpMkLst>
            <pc:docMk/>
            <pc:sldMk cId="643849217" sldId="263"/>
            <ac:grpSpMk id="68" creationId="{0CFC75BB-E377-4213-B7C5-9BC7459EC21E}"/>
          </ac:grpSpMkLst>
        </pc:grpChg>
        <pc:grpChg chg="del mod">
          <ac:chgData name="Mingshan" userId="d32e5bed418b58cc" providerId="LiveId" clId="{647C71D5-466D-4B77-B3CC-DF7C816F7A7B}" dt="2020-07-05T12:11:17.240" v="294" actId="478"/>
          <ac:grpSpMkLst>
            <pc:docMk/>
            <pc:sldMk cId="643849217" sldId="263"/>
            <ac:grpSpMk id="74" creationId="{4F8A9CB1-B5F2-4D7E-84DD-2170FC8826F2}"/>
          </ac:grpSpMkLst>
        </pc:grpChg>
        <pc:grpChg chg="del mod">
          <ac:chgData name="Mingshan" userId="d32e5bed418b58cc" providerId="LiveId" clId="{647C71D5-466D-4B77-B3CC-DF7C816F7A7B}" dt="2020-07-05T12:11:19.443" v="295" actId="478"/>
          <ac:grpSpMkLst>
            <pc:docMk/>
            <pc:sldMk cId="643849217" sldId="263"/>
            <ac:grpSpMk id="85" creationId="{84CFD508-12CD-4D68-9D9E-B3E81BBE3C4D}"/>
          </ac:grpSpMkLst>
        </pc:grpChg>
        <pc:picChg chg="add mod">
          <ac:chgData name="Mingshan" userId="d32e5bed418b58cc" providerId="LiveId" clId="{647C71D5-466D-4B77-B3CC-DF7C816F7A7B}" dt="2020-07-05T12:10:25.348" v="255" actId="1076"/>
          <ac:picMkLst>
            <pc:docMk/>
            <pc:sldMk cId="643849217" sldId="263"/>
            <ac:picMk id="5" creationId="{1E29C7A9-A30F-47CA-B57E-7E956847785F}"/>
          </ac:picMkLst>
        </pc:picChg>
        <pc:inkChg chg="add del">
          <ac:chgData name="Mingshan" userId="d32e5bed418b58cc" providerId="LiveId" clId="{647C71D5-466D-4B77-B3CC-DF7C816F7A7B}" dt="2020-07-05T12:09:22.173" v="207" actId="478"/>
          <ac:inkMkLst>
            <pc:docMk/>
            <pc:sldMk cId="643849217" sldId="263"/>
            <ac:inkMk id="6" creationId="{0A7212AB-3B0F-4771-AC7C-A5E425BB7E66}"/>
          </ac:inkMkLst>
        </pc:inkChg>
        <pc:inkChg chg="add del">
          <ac:chgData name="Mingshan" userId="d32e5bed418b58cc" providerId="LiveId" clId="{647C71D5-466D-4B77-B3CC-DF7C816F7A7B}" dt="2020-07-05T12:09:47.562" v="219" actId="478"/>
          <ac:inkMkLst>
            <pc:docMk/>
            <pc:sldMk cId="643849217" sldId="263"/>
            <ac:inkMk id="7" creationId="{D0F847C3-867D-45E1-89E4-57048FBC24A0}"/>
          </ac:inkMkLst>
        </pc:inkChg>
        <pc:inkChg chg="add mod">
          <ac:chgData name="Mingshan" userId="d32e5bed418b58cc" providerId="LiveId" clId="{647C71D5-466D-4B77-B3CC-DF7C816F7A7B}" dt="2020-07-05T12:09:43.024" v="217"/>
          <ac:inkMkLst>
            <pc:docMk/>
            <pc:sldMk cId="643849217" sldId="263"/>
            <ac:inkMk id="8" creationId="{2B095E66-F936-49C5-A864-414629365D0B}"/>
          </ac:inkMkLst>
        </pc:inkChg>
        <pc:inkChg chg="add mod">
          <ac:chgData name="Mingshan" userId="d32e5bed418b58cc" providerId="LiveId" clId="{647C71D5-466D-4B77-B3CC-DF7C816F7A7B}" dt="2020-07-05T12:09:43.024" v="217"/>
          <ac:inkMkLst>
            <pc:docMk/>
            <pc:sldMk cId="643849217" sldId="263"/>
            <ac:inkMk id="9" creationId="{5B6221BE-5097-403D-9497-95B4A219809F}"/>
          </ac:inkMkLst>
        </pc:inkChg>
        <pc:inkChg chg="add mod">
          <ac:chgData name="Mingshan" userId="d32e5bed418b58cc" providerId="LiveId" clId="{647C71D5-466D-4B77-B3CC-DF7C816F7A7B}" dt="2020-07-05T12:09:43.024" v="217"/>
          <ac:inkMkLst>
            <pc:docMk/>
            <pc:sldMk cId="643849217" sldId="263"/>
            <ac:inkMk id="11" creationId="{4562FEB5-05CF-45D7-BEC3-B3241B3644BA}"/>
          </ac:inkMkLst>
        </pc:inkChg>
        <pc:inkChg chg="add mod">
          <ac:chgData name="Mingshan" userId="d32e5bed418b58cc" providerId="LiveId" clId="{647C71D5-466D-4B77-B3CC-DF7C816F7A7B}" dt="2020-07-05T12:09:43.024" v="217"/>
          <ac:inkMkLst>
            <pc:docMk/>
            <pc:sldMk cId="643849217" sldId="263"/>
            <ac:inkMk id="12" creationId="{EA173835-1918-4E93-A5D7-FD6DDA032517}"/>
          </ac:inkMkLst>
        </pc:inkChg>
        <pc:inkChg chg="add mod">
          <ac:chgData name="Mingshan" userId="d32e5bed418b58cc" providerId="LiveId" clId="{647C71D5-466D-4B77-B3CC-DF7C816F7A7B}" dt="2020-07-05T12:09:43.024" v="217"/>
          <ac:inkMkLst>
            <pc:docMk/>
            <pc:sldMk cId="643849217" sldId="263"/>
            <ac:inkMk id="13" creationId="{201D88D7-383C-40E3-98E5-E9E916B16F07}"/>
          </ac:inkMkLst>
        </pc:inkChg>
        <pc:inkChg chg="add mod">
          <ac:chgData name="Mingshan" userId="d32e5bed418b58cc" providerId="LiveId" clId="{647C71D5-466D-4B77-B3CC-DF7C816F7A7B}" dt="2020-07-05T12:09:43.024" v="217"/>
          <ac:inkMkLst>
            <pc:docMk/>
            <pc:sldMk cId="643849217" sldId="263"/>
            <ac:inkMk id="14" creationId="{55B5F77B-65DB-433C-BFA4-A66EE8102BE1}"/>
          </ac:inkMkLst>
        </pc:inkChg>
        <pc:inkChg chg="add mod">
          <ac:chgData name="Mingshan" userId="d32e5bed418b58cc" providerId="LiveId" clId="{647C71D5-466D-4B77-B3CC-DF7C816F7A7B}" dt="2020-07-05T12:09:43.024" v="217"/>
          <ac:inkMkLst>
            <pc:docMk/>
            <pc:sldMk cId="643849217" sldId="263"/>
            <ac:inkMk id="15" creationId="{1E73D4C5-2176-4059-9F88-8388FFF8585D}"/>
          </ac:inkMkLst>
        </pc:inkChg>
        <pc:inkChg chg="add mod">
          <ac:chgData name="Mingshan" userId="d32e5bed418b58cc" providerId="LiveId" clId="{647C71D5-466D-4B77-B3CC-DF7C816F7A7B}" dt="2020-07-05T12:09:57.692" v="226"/>
          <ac:inkMkLst>
            <pc:docMk/>
            <pc:sldMk cId="643849217" sldId="263"/>
            <ac:inkMk id="17" creationId="{E8BC6825-1658-4CE3-8B8A-30AA2B7FAE45}"/>
          </ac:inkMkLst>
        </pc:inkChg>
        <pc:inkChg chg="add mod">
          <ac:chgData name="Mingshan" userId="d32e5bed418b58cc" providerId="LiveId" clId="{647C71D5-466D-4B77-B3CC-DF7C816F7A7B}" dt="2020-07-05T12:09:57.692" v="226"/>
          <ac:inkMkLst>
            <pc:docMk/>
            <pc:sldMk cId="643849217" sldId="263"/>
            <ac:inkMk id="18" creationId="{6322DD2D-0B57-4219-86BB-5453E62C7EA3}"/>
          </ac:inkMkLst>
        </pc:inkChg>
        <pc:inkChg chg="add mod">
          <ac:chgData name="Mingshan" userId="d32e5bed418b58cc" providerId="LiveId" clId="{647C71D5-466D-4B77-B3CC-DF7C816F7A7B}" dt="2020-07-05T12:09:57.692" v="226"/>
          <ac:inkMkLst>
            <pc:docMk/>
            <pc:sldMk cId="643849217" sldId="263"/>
            <ac:inkMk id="19" creationId="{6C698E15-C27C-4562-BA20-8FF67EAC6FBA}"/>
          </ac:inkMkLst>
        </pc:inkChg>
        <pc:inkChg chg="add mod">
          <ac:chgData name="Mingshan" userId="d32e5bed418b58cc" providerId="LiveId" clId="{647C71D5-466D-4B77-B3CC-DF7C816F7A7B}" dt="2020-07-05T12:09:57.692" v="226"/>
          <ac:inkMkLst>
            <pc:docMk/>
            <pc:sldMk cId="643849217" sldId="263"/>
            <ac:inkMk id="20" creationId="{00717E0D-E792-4A8E-BF0D-AF92B87398E0}"/>
          </ac:inkMkLst>
        </pc:inkChg>
        <pc:inkChg chg="add mod">
          <ac:chgData name="Mingshan" userId="d32e5bed418b58cc" providerId="LiveId" clId="{647C71D5-466D-4B77-B3CC-DF7C816F7A7B}" dt="2020-07-05T12:09:57.692" v="226"/>
          <ac:inkMkLst>
            <pc:docMk/>
            <pc:sldMk cId="643849217" sldId="263"/>
            <ac:inkMk id="21" creationId="{EF3DFE25-6C13-4CB2-91A7-B6D57263CC94}"/>
          </ac:inkMkLst>
        </pc:inkChg>
        <pc:inkChg chg="add mod">
          <ac:chgData name="Mingshan" userId="d32e5bed418b58cc" providerId="LiveId" clId="{647C71D5-466D-4B77-B3CC-DF7C816F7A7B}" dt="2020-07-05T12:09:57.692" v="226"/>
          <ac:inkMkLst>
            <pc:docMk/>
            <pc:sldMk cId="643849217" sldId="263"/>
            <ac:inkMk id="22" creationId="{20910907-1D08-4D86-8A3E-B019165B5469}"/>
          </ac:inkMkLst>
        </pc:inkChg>
        <pc:inkChg chg="add mod">
          <ac:chgData name="Mingshan" userId="d32e5bed418b58cc" providerId="LiveId" clId="{647C71D5-466D-4B77-B3CC-DF7C816F7A7B}" dt="2020-07-05T12:10:14.606" v="250"/>
          <ac:inkMkLst>
            <pc:docMk/>
            <pc:sldMk cId="643849217" sldId="263"/>
            <ac:inkMk id="24" creationId="{54BCB156-F72A-4E28-8908-55F573B46F5C}"/>
          </ac:inkMkLst>
        </pc:inkChg>
        <pc:inkChg chg="add mod">
          <ac:chgData name="Mingshan" userId="d32e5bed418b58cc" providerId="LiveId" clId="{647C71D5-466D-4B77-B3CC-DF7C816F7A7B}" dt="2020-07-05T12:10:14.606" v="250"/>
          <ac:inkMkLst>
            <pc:docMk/>
            <pc:sldMk cId="643849217" sldId="263"/>
            <ac:inkMk id="25" creationId="{9779388D-4C88-4507-8F1F-E1F1C08274D8}"/>
          </ac:inkMkLst>
        </pc:inkChg>
        <pc:inkChg chg="add mod">
          <ac:chgData name="Mingshan" userId="d32e5bed418b58cc" providerId="LiveId" clId="{647C71D5-466D-4B77-B3CC-DF7C816F7A7B}" dt="2020-07-05T12:10:14.606" v="250"/>
          <ac:inkMkLst>
            <pc:docMk/>
            <pc:sldMk cId="643849217" sldId="263"/>
            <ac:inkMk id="26" creationId="{81DA420F-CF32-4E86-AFC2-1C206878F238}"/>
          </ac:inkMkLst>
        </pc:inkChg>
        <pc:inkChg chg="add mod">
          <ac:chgData name="Mingshan" userId="d32e5bed418b58cc" providerId="LiveId" clId="{647C71D5-466D-4B77-B3CC-DF7C816F7A7B}" dt="2020-07-05T12:10:14.606" v="250"/>
          <ac:inkMkLst>
            <pc:docMk/>
            <pc:sldMk cId="643849217" sldId="263"/>
            <ac:inkMk id="28" creationId="{EF06D86D-4B30-40B2-AF00-4F7A98C8E79F}"/>
          </ac:inkMkLst>
        </pc:inkChg>
        <pc:inkChg chg="add mod">
          <ac:chgData name="Mingshan" userId="d32e5bed418b58cc" providerId="LiveId" clId="{647C71D5-466D-4B77-B3CC-DF7C816F7A7B}" dt="2020-07-05T12:10:14.606" v="250"/>
          <ac:inkMkLst>
            <pc:docMk/>
            <pc:sldMk cId="643849217" sldId="263"/>
            <ac:inkMk id="29" creationId="{8ED9F65A-5E1B-4965-89D1-472AC90E7E66}"/>
          </ac:inkMkLst>
        </pc:inkChg>
        <pc:inkChg chg="add mod">
          <ac:chgData name="Mingshan" userId="d32e5bed418b58cc" providerId="LiveId" clId="{647C71D5-466D-4B77-B3CC-DF7C816F7A7B}" dt="2020-07-05T12:10:14.606" v="250"/>
          <ac:inkMkLst>
            <pc:docMk/>
            <pc:sldMk cId="643849217" sldId="263"/>
            <ac:inkMk id="30" creationId="{50F26216-9B9C-48A4-B215-92028AC7D12F}"/>
          </ac:inkMkLst>
        </pc:inkChg>
        <pc:inkChg chg="add mod">
          <ac:chgData name="Mingshan" userId="d32e5bed418b58cc" providerId="LiveId" clId="{647C71D5-466D-4B77-B3CC-DF7C816F7A7B}" dt="2020-07-05T12:10:14.606" v="250"/>
          <ac:inkMkLst>
            <pc:docMk/>
            <pc:sldMk cId="643849217" sldId="263"/>
            <ac:inkMk id="31" creationId="{4E0E73E1-B111-43A6-8C73-9BCC70159125}"/>
          </ac:inkMkLst>
        </pc:inkChg>
        <pc:inkChg chg="add mod">
          <ac:chgData name="Mingshan" userId="d32e5bed418b58cc" providerId="LiveId" clId="{647C71D5-466D-4B77-B3CC-DF7C816F7A7B}" dt="2020-07-05T12:10:14.606" v="250"/>
          <ac:inkMkLst>
            <pc:docMk/>
            <pc:sldMk cId="643849217" sldId="263"/>
            <ac:inkMk id="32" creationId="{122FBF9B-754B-4CD3-AF1D-3CC45CBD343D}"/>
          </ac:inkMkLst>
        </pc:inkChg>
        <pc:inkChg chg="add mod">
          <ac:chgData name="Mingshan" userId="d32e5bed418b58cc" providerId="LiveId" clId="{647C71D5-466D-4B77-B3CC-DF7C816F7A7B}" dt="2020-07-05T12:10:14.606" v="250"/>
          <ac:inkMkLst>
            <pc:docMk/>
            <pc:sldMk cId="643849217" sldId="263"/>
            <ac:inkMk id="33" creationId="{EFDB401E-21C4-4511-B9DF-4B1CAB24CC6C}"/>
          </ac:inkMkLst>
        </pc:inkChg>
        <pc:inkChg chg="add mod">
          <ac:chgData name="Mingshan" userId="d32e5bed418b58cc" providerId="LiveId" clId="{647C71D5-466D-4B77-B3CC-DF7C816F7A7B}" dt="2020-07-05T12:10:14.606" v="250"/>
          <ac:inkMkLst>
            <pc:docMk/>
            <pc:sldMk cId="643849217" sldId="263"/>
            <ac:inkMk id="35" creationId="{F447BE24-6490-4D00-AD40-561E7E3AE5B4}"/>
          </ac:inkMkLst>
        </pc:inkChg>
        <pc:inkChg chg="add mod">
          <ac:chgData name="Mingshan" userId="d32e5bed418b58cc" providerId="LiveId" clId="{647C71D5-466D-4B77-B3CC-DF7C816F7A7B}" dt="2020-07-05T12:10:14.606" v="250"/>
          <ac:inkMkLst>
            <pc:docMk/>
            <pc:sldMk cId="643849217" sldId="263"/>
            <ac:inkMk id="36" creationId="{EF27461B-BC13-4031-B4A7-427CC1DE6CAA}"/>
          </ac:inkMkLst>
        </pc:inkChg>
        <pc:inkChg chg="add mod">
          <ac:chgData name="Mingshan" userId="d32e5bed418b58cc" providerId="LiveId" clId="{647C71D5-466D-4B77-B3CC-DF7C816F7A7B}" dt="2020-07-05T12:10:14.606" v="250"/>
          <ac:inkMkLst>
            <pc:docMk/>
            <pc:sldMk cId="643849217" sldId="263"/>
            <ac:inkMk id="37" creationId="{98A18630-8CC3-4379-9679-625143A5C3AF}"/>
          </ac:inkMkLst>
        </pc:inkChg>
        <pc:inkChg chg="add mod">
          <ac:chgData name="Mingshan" userId="d32e5bed418b58cc" providerId="LiveId" clId="{647C71D5-466D-4B77-B3CC-DF7C816F7A7B}" dt="2020-07-05T12:10:14.606" v="250"/>
          <ac:inkMkLst>
            <pc:docMk/>
            <pc:sldMk cId="643849217" sldId="263"/>
            <ac:inkMk id="38" creationId="{7D511DB2-2A9D-48CE-8657-93E071FA057D}"/>
          </ac:inkMkLst>
        </pc:inkChg>
        <pc:inkChg chg="add mod">
          <ac:chgData name="Mingshan" userId="d32e5bed418b58cc" providerId="LiveId" clId="{647C71D5-466D-4B77-B3CC-DF7C816F7A7B}" dt="2020-07-05T12:10:14.606" v="250"/>
          <ac:inkMkLst>
            <pc:docMk/>
            <pc:sldMk cId="643849217" sldId="263"/>
            <ac:inkMk id="39" creationId="{4A82B909-551C-488F-BB30-790B4F9DFE20}"/>
          </ac:inkMkLst>
        </pc:inkChg>
        <pc:inkChg chg="add mod">
          <ac:chgData name="Mingshan" userId="d32e5bed418b58cc" providerId="LiveId" clId="{647C71D5-466D-4B77-B3CC-DF7C816F7A7B}" dt="2020-07-05T12:10:14.606" v="250"/>
          <ac:inkMkLst>
            <pc:docMk/>
            <pc:sldMk cId="643849217" sldId="263"/>
            <ac:inkMk id="40" creationId="{4FFBE0E0-1625-43F2-A3E5-4FF687CF4F9B}"/>
          </ac:inkMkLst>
        </pc:inkChg>
        <pc:inkChg chg="add mod">
          <ac:chgData name="Mingshan" userId="d32e5bed418b58cc" providerId="LiveId" clId="{647C71D5-466D-4B77-B3CC-DF7C816F7A7B}" dt="2020-07-05T12:10:14.606" v="250"/>
          <ac:inkMkLst>
            <pc:docMk/>
            <pc:sldMk cId="643849217" sldId="263"/>
            <ac:inkMk id="41" creationId="{9B9DD23C-C50E-4D70-83BE-36F68F4C5B31}"/>
          </ac:inkMkLst>
        </pc:inkChg>
        <pc:inkChg chg="add mod">
          <ac:chgData name="Mingshan" userId="d32e5bed418b58cc" providerId="LiveId" clId="{647C71D5-466D-4B77-B3CC-DF7C816F7A7B}" dt="2020-07-05T12:10:14.606" v="250"/>
          <ac:inkMkLst>
            <pc:docMk/>
            <pc:sldMk cId="643849217" sldId="263"/>
            <ac:inkMk id="43" creationId="{F5F5F6B8-6EF0-456B-B2C3-898BB42B2C2A}"/>
          </ac:inkMkLst>
        </pc:inkChg>
        <pc:inkChg chg="add mod">
          <ac:chgData name="Mingshan" userId="d32e5bed418b58cc" providerId="LiveId" clId="{647C71D5-466D-4B77-B3CC-DF7C816F7A7B}" dt="2020-07-05T12:10:14.606" v="250"/>
          <ac:inkMkLst>
            <pc:docMk/>
            <pc:sldMk cId="643849217" sldId="263"/>
            <ac:inkMk id="44" creationId="{8F218BCD-420F-42A9-AE63-FEC5A97C6FCD}"/>
          </ac:inkMkLst>
        </pc:inkChg>
        <pc:inkChg chg="add mod">
          <ac:chgData name="Mingshan" userId="d32e5bed418b58cc" providerId="LiveId" clId="{647C71D5-466D-4B77-B3CC-DF7C816F7A7B}" dt="2020-07-05T12:10:14.606" v="250"/>
          <ac:inkMkLst>
            <pc:docMk/>
            <pc:sldMk cId="643849217" sldId="263"/>
            <ac:inkMk id="45" creationId="{243D94A8-4205-4748-BC6B-40B45EF5B0CB}"/>
          </ac:inkMkLst>
        </pc:inkChg>
        <pc:inkChg chg="add mod">
          <ac:chgData name="Mingshan" userId="d32e5bed418b58cc" providerId="LiveId" clId="{647C71D5-466D-4B77-B3CC-DF7C816F7A7B}" dt="2020-07-05T12:10:14.606" v="250"/>
          <ac:inkMkLst>
            <pc:docMk/>
            <pc:sldMk cId="643849217" sldId="263"/>
            <ac:inkMk id="46" creationId="{CA0E4CD7-0979-4776-8053-50973837A1B6}"/>
          </ac:inkMkLst>
        </pc:inkChg>
        <pc:inkChg chg="add mod">
          <ac:chgData name="Mingshan" userId="d32e5bed418b58cc" providerId="LiveId" clId="{647C71D5-466D-4B77-B3CC-DF7C816F7A7B}" dt="2020-07-05T12:11:04.820" v="282"/>
          <ac:inkMkLst>
            <pc:docMk/>
            <pc:sldMk cId="643849217" sldId="263"/>
            <ac:inkMk id="48" creationId="{DD9A5444-B38B-4432-8C1D-BE8C24743D83}"/>
          </ac:inkMkLst>
        </pc:inkChg>
        <pc:inkChg chg="add mod">
          <ac:chgData name="Mingshan" userId="d32e5bed418b58cc" providerId="LiveId" clId="{647C71D5-466D-4B77-B3CC-DF7C816F7A7B}" dt="2020-07-05T12:11:04.820" v="282"/>
          <ac:inkMkLst>
            <pc:docMk/>
            <pc:sldMk cId="643849217" sldId="263"/>
            <ac:inkMk id="49" creationId="{B2063A33-9694-469F-B58A-662280B93989}"/>
          </ac:inkMkLst>
        </pc:inkChg>
        <pc:inkChg chg="add mod">
          <ac:chgData name="Mingshan" userId="d32e5bed418b58cc" providerId="LiveId" clId="{647C71D5-466D-4B77-B3CC-DF7C816F7A7B}" dt="2020-07-05T12:11:04.820" v="282"/>
          <ac:inkMkLst>
            <pc:docMk/>
            <pc:sldMk cId="643849217" sldId="263"/>
            <ac:inkMk id="50" creationId="{CF0A7904-5E65-4810-AB5D-01470F4F5A35}"/>
          </ac:inkMkLst>
        </pc:inkChg>
        <pc:inkChg chg="add mod">
          <ac:chgData name="Mingshan" userId="d32e5bed418b58cc" providerId="LiveId" clId="{647C71D5-466D-4B77-B3CC-DF7C816F7A7B}" dt="2020-07-05T12:11:04.820" v="282"/>
          <ac:inkMkLst>
            <pc:docMk/>
            <pc:sldMk cId="643849217" sldId="263"/>
            <ac:inkMk id="51" creationId="{DFA88F95-1C83-48EB-9BB4-9B82BC6E5D11}"/>
          </ac:inkMkLst>
        </pc:inkChg>
        <pc:inkChg chg="add mod">
          <ac:chgData name="Mingshan" userId="d32e5bed418b58cc" providerId="LiveId" clId="{647C71D5-466D-4B77-B3CC-DF7C816F7A7B}" dt="2020-07-05T12:11:04.820" v="282"/>
          <ac:inkMkLst>
            <pc:docMk/>
            <pc:sldMk cId="643849217" sldId="263"/>
            <ac:inkMk id="52" creationId="{715AB86B-447B-4758-9434-DA3FB844D87D}"/>
          </ac:inkMkLst>
        </pc:inkChg>
        <pc:inkChg chg="add mod">
          <ac:chgData name="Mingshan" userId="d32e5bed418b58cc" providerId="LiveId" clId="{647C71D5-466D-4B77-B3CC-DF7C816F7A7B}" dt="2020-07-05T12:11:04.820" v="282"/>
          <ac:inkMkLst>
            <pc:docMk/>
            <pc:sldMk cId="643849217" sldId="263"/>
            <ac:inkMk id="53" creationId="{B15A09A6-7186-40A3-BA3A-34616EEA1277}"/>
          </ac:inkMkLst>
        </pc:inkChg>
        <pc:inkChg chg="add mod">
          <ac:chgData name="Mingshan" userId="d32e5bed418b58cc" providerId="LiveId" clId="{647C71D5-466D-4B77-B3CC-DF7C816F7A7B}" dt="2020-07-05T12:11:04.820" v="282"/>
          <ac:inkMkLst>
            <pc:docMk/>
            <pc:sldMk cId="643849217" sldId="263"/>
            <ac:inkMk id="54" creationId="{11B37D2A-3B0F-472A-8C89-84ACF3C7145F}"/>
          </ac:inkMkLst>
        </pc:inkChg>
        <pc:inkChg chg="add mod">
          <ac:chgData name="Mingshan" userId="d32e5bed418b58cc" providerId="LiveId" clId="{647C71D5-466D-4B77-B3CC-DF7C816F7A7B}" dt="2020-07-05T12:11:04.820" v="282"/>
          <ac:inkMkLst>
            <pc:docMk/>
            <pc:sldMk cId="643849217" sldId="263"/>
            <ac:inkMk id="55" creationId="{2B075DD3-90F9-4B13-9644-17980931729B}"/>
          </ac:inkMkLst>
        </pc:inkChg>
        <pc:inkChg chg="add mod">
          <ac:chgData name="Mingshan" userId="d32e5bed418b58cc" providerId="LiveId" clId="{647C71D5-466D-4B77-B3CC-DF7C816F7A7B}" dt="2020-07-05T12:11:04.820" v="282"/>
          <ac:inkMkLst>
            <pc:docMk/>
            <pc:sldMk cId="643849217" sldId="263"/>
            <ac:inkMk id="56" creationId="{DB248433-DFC0-45C1-9EE9-06D8D6DBBB15}"/>
          </ac:inkMkLst>
        </pc:inkChg>
        <pc:inkChg chg="add mod">
          <ac:chgData name="Mingshan" userId="d32e5bed418b58cc" providerId="LiveId" clId="{647C71D5-466D-4B77-B3CC-DF7C816F7A7B}" dt="2020-07-05T12:11:04.820" v="282"/>
          <ac:inkMkLst>
            <pc:docMk/>
            <pc:sldMk cId="643849217" sldId="263"/>
            <ac:inkMk id="57" creationId="{ACF0F007-53D2-4305-8230-1CACED125934}"/>
          </ac:inkMkLst>
        </pc:inkChg>
        <pc:inkChg chg="add mod">
          <ac:chgData name="Mingshan" userId="d32e5bed418b58cc" providerId="LiveId" clId="{647C71D5-466D-4B77-B3CC-DF7C816F7A7B}" dt="2020-07-05T12:11:04.820" v="282"/>
          <ac:inkMkLst>
            <pc:docMk/>
            <pc:sldMk cId="643849217" sldId="263"/>
            <ac:inkMk id="58" creationId="{68F5F263-C206-4D9B-BBF2-87E196F05F48}"/>
          </ac:inkMkLst>
        </pc:inkChg>
        <pc:inkChg chg="add mod">
          <ac:chgData name="Mingshan" userId="d32e5bed418b58cc" providerId="LiveId" clId="{647C71D5-466D-4B77-B3CC-DF7C816F7A7B}" dt="2020-07-05T12:11:04.820" v="282"/>
          <ac:inkMkLst>
            <pc:docMk/>
            <pc:sldMk cId="643849217" sldId="263"/>
            <ac:inkMk id="59" creationId="{599A8E41-123B-4F39-99CD-C55E4D1EAEBE}"/>
          </ac:inkMkLst>
        </pc:inkChg>
        <pc:inkChg chg="add mod">
          <ac:chgData name="Mingshan" userId="d32e5bed418b58cc" providerId="LiveId" clId="{647C71D5-466D-4B77-B3CC-DF7C816F7A7B}" dt="2020-07-05T12:11:04.820" v="282"/>
          <ac:inkMkLst>
            <pc:docMk/>
            <pc:sldMk cId="643849217" sldId="263"/>
            <ac:inkMk id="60" creationId="{28942207-DFBF-4C58-937C-7DB265EAC62E}"/>
          </ac:inkMkLst>
        </pc:inkChg>
        <pc:inkChg chg="add mod">
          <ac:chgData name="Mingshan" userId="d32e5bed418b58cc" providerId="LiveId" clId="{647C71D5-466D-4B77-B3CC-DF7C816F7A7B}" dt="2020-07-05T12:11:04.820" v="282"/>
          <ac:inkMkLst>
            <pc:docMk/>
            <pc:sldMk cId="643849217" sldId="263"/>
            <ac:inkMk id="61" creationId="{0EC53FA0-DA01-4993-9EFB-3CAE4D6462CB}"/>
          </ac:inkMkLst>
        </pc:inkChg>
        <pc:inkChg chg="add mod">
          <ac:chgData name="Mingshan" userId="d32e5bed418b58cc" providerId="LiveId" clId="{647C71D5-466D-4B77-B3CC-DF7C816F7A7B}" dt="2020-07-05T12:11:04.820" v="282"/>
          <ac:inkMkLst>
            <pc:docMk/>
            <pc:sldMk cId="643849217" sldId="263"/>
            <ac:inkMk id="62" creationId="{7DBAE3CF-ABE3-4F05-8AB9-56009F55504E}"/>
          </ac:inkMkLst>
        </pc:inkChg>
        <pc:inkChg chg="add mod">
          <ac:chgData name="Mingshan" userId="d32e5bed418b58cc" providerId="LiveId" clId="{647C71D5-466D-4B77-B3CC-DF7C816F7A7B}" dt="2020-07-05T12:11:04.820" v="282"/>
          <ac:inkMkLst>
            <pc:docMk/>
            <pc:sldMk cId="643849217" sldId="263"/>
            <ac:inkMk id="63" creationId="{6C0A2ADC-512D-44AB-8E48-FB1756956765}"/>
          </ac:inkMkLst>
        </pc:inkChg>
        <pc:inkChg chg="add mod">
          <ac:chgData name="Mingshan" userId="d32e5bed418b58cc" providerId="LiveId" clId="{647C71D5-466D-4B77-B3CC-DF7C816F7A7B}" dt="2020-07-05T12:11:04.820" v="282"/>
          <ac:inkMkLst>
            <pc:docMk/>
            <pc:sldMk cId="643849217" sldId="263"/>
            <ac:inkMk id="64" creationId="{157E5B98-9A7D-40FF-A5B9-0EAA3CFD09B6}"/>
          </ac:inkMkLst>
        </pc:inkChg>
        <pc:inkChg chg="add mod">
          <ac:chgData name="Mingshan" userId="d32e5bed418b58cc" providerId="LiveId" clId="{647C71D5-466D-4B77-B3CC-DF7C816F7A7B}" dt="2020-07-05T12:11:04.820" v="282"/>
          <ac:inkMkLst>
            <pc:docMk/>
            <pc:sldMk cId="643849217" sldId="263"/>
            <ac:inkMk id="65" creationId="{DD2128E7-B7A8-44F6-9246-A1468171A0C1}"/>
          </ac:inkMkLst>
        </pc:inkChg>
        <pc:inkChg chg="add mod">
          <ac:chgData name="Mingshan" userId="d32e5bed418b58cc" providerId="LiveId" clId="{647C71D5-466D-4B77-B3CC-DF7C816F7A7B}" dt="2020-07-05T12:11:04.820" v="282"/>
          <ac:inkMkLst>
            <pc:docMk/>
            <pc:sldMk cId="643849217" sldId="263"/>
            <ac:inkMk id="67" creationId="{80EAD083-C287-40CB-A4B7-74C7CC9549C2}"/>
          </ac:inkMkLst>
        </pc:inkChg>
        <pc:inkChg chg="add mod">
          <ac:chgData name="Mingshan" userId="d32e5bed418b58cc" providerId="LiveId" clId="{647C71D5-466D-4B77-B3CC-DF7C816F7A7B}" dt="2020-07-05T12:11:04.820" v="282"/>
          <ac:inkMkLst>
            <pc:docMk/>
            <pc:sldMk cId="643849217" sldId="263"/>
            <ac:inkMk id="69" creationId="{6F42EB11-B1FF-418D-A312-B72D59DD707D}"/>
          </ac:inkMkLst>
        </pc:inkChg>
        <pc:inkChg chg="add mod">
          <ac:chgData name="Mingshan" userId="d32e5bed418b58cc" providerId="LiveId" clId="{647C71D5-466D-4B77-B3CC-DF7C816F7A7B}" dt="2020-07-05T12:11:04.820" v="282"/>
          <ac:inkMkLst>
            <pc:docMk/>
            <pc:sldMk cId="643849217" sldId="263"/>
            <ac:inkMk id="70" creationId="{FF2544A9-0CC9-438C-8893-7CF4292E6193}"/>
          </ac:inkMkLst>
        </pc:inkChg>
        <pc:inkChg chg="add mod">
          <ac:chgData name="Mingshan" userId="d32e5bed418b58cc" providerId="LiveId" clId="{647C71D5-466D-4B77-B3CC-DF7C816F7A7B}" dt="2020-07-05T12:11:04.820" v="282"/>
          <ac:inkMkLst>
            <pc:docMk/>
            <pc:sldMk cId="643849217" sldId="263"/>
            <ac:inkMk id="71" creationId="{F04934B2-C9FE-4489-931F-AF2BF2B8A714}"/>
          </ac:inkMkLst>
        </pc:inkChg>
        <pc:inkChg chg="add mod">
          <ac:chgData name="Mingshan" userId="d32e5bed418b58cc" providerId="LiveId" clId="{647C71D5-466D-4B77-B3CC-DF7C816F7A7B}" dt="2020-07-05T12:11:04.820" v="282"/>
          <ac:inkMkLst>
            <pc:docMk/>
            <pc:sldMk cId="643849217" sldId="263"/>
            <ac:inkMk id="72" creationId="{1D21C0F2-2E64-48C9-881F-B20764C56860}"/>
          </ac:inkMkLst>
        </pc:inkChg>
        <pc:inkChg chg="add mod">
          <ac:chgData name="Mingshan" userId="d32e5bed418b58cc" providerId="LiveId" clId="{647C71D5-466D-4B77-B3CC-DF7C816F7A7B}" dt="2020-07-05T12:11:04.820" v="282"/>
          <ac:inkMkLst>
            <pc:docMk/>
            <pc:sldMk cId="643849217" sldId="263"/>
            <ac:inkMk id="73" creationId="{9EDAD14C-A249-48D7-92B7-E021C15CDE7E}"/>
          </ac:inkMkLst>
        </pc:inkChg>
        <pc:inkChg chg="add del">
          <ac:chgData name="Mingshan" userId="d32e5bed418b58cc" providerId="LiveId" clId="{647C71D5-466D-4B77-B3CC-DF7C816F7A7B}" dt="2020-07-05T12:11:20.328" v="296" actId="478"/>
          <ac:inkMkLst>
            <pc:docMk/>
            <pc:sldMk cId="643849217" sldId="263"/>
            <ac:inkMk id="75" creationId="{E137A0E8-7871-43A0-A5CE-BD526AE23624}"/>
          </ac:inkMkLst>
        </pc:inkChg>
        <pc:inkChg chg="add mod">
          <ac:chgData name="Mingshan" userId="d32e5bed418b58cc" providerId="LiveId" clId="{647C71D5-466D-4B77-B3CC-DF7C816F7A7B}" dt="2020-07-05T12:11:14.019" v="293"/>
          <ac:inkMkLst>
            <pc:docMk/>
            <pc:sldMk cId="643849217" sldId="263"/>
            <ac:inkMk id="76" creationId="{11332349-86DC-4B33-866D-B000D1CEA5A8}"/>
          </ac:inkMkLst>
        </pc:inkChg>
        <pc:inkChg chg="add mod">
          <ac:chgData name="Mingshan" userId="d32e5bed418b58cc" providerId="LiveId" clId="{647C71D5-466D-4B77-B3CC-DF7C816F7A7B}" dt="2020-07-05T12:11:14.019" v="293"/>
          <ac:inkMkLst>
            <pc:docMk/>
            <pc:sldMk cId="643849217" sldId="263"/>
            <ac:inkMk id="77" creationId="{A5511A82-E4E7-4B00-9D70-EFA7C1B939D1}"/>
          </ac:inkMkLst>
        </pc:inkChg>
        <pc:inkChg chg="add mod">
          <ac:chgData name="Mingshan" userId="d32e5bed418b58cc" providerId="LiveId" clId="{647C71D5-466D-4B77-B3CC-DF7C816F7A7B}" dt="2020-07-05T12:11:14.019" v="293"/>
          <ac:inkMkLst>
            <pc:docMk/>
            <pc:sldMk cId="643849217" sldId="263"/>
            <ac:inkMk id="78" creationId="{A5BD9E7E-0F9B-4D4E-9BF7-F226046FCADE}"/>
          </ac:inkMkLst>
        </pc:inkChg>
        <pc:inkChg chg="add mod">
          <ac:chgData name="Mingshan" userId="d32e5bed418b58cc" providerId="LiveId" clId="{647C71D5-466D-4B77-B3CC-DF7C816F7A7B}" dt="2020-07-05T12:11:14.019" v="293"/>
          <ac:inkMkLst>
            <pc:docMk/>
            <pc:sldMk cId="643849217" sldId="263"/>
            <ac:inkMk id="79" creationId="{CEE85D76-5C12-4EE4-AC54-3A840F545E70}"/>
          </ac:inkMkLst>
        </pc:inkChg>
        <pc:inkChg chg="add mod">
          <ac:chgData name="Mingshan" userId="d32e5bed418b58cc" providerId="LiveId" clId="{647C71D5-466D-4B77-B3CC-DF7C816F7A7B}" dt="2020-07-05T12:11:14.019" v="293"/>
          <ac:inkMkLst>
            <pc:docMk/>
            <pc:sldMk cId="643849217" sldId="263"/>
            <ac:inkMk id="80" creationId="{45287C7B-FE36-48FB-8394-6D107071C6EC}"/>
          </ac:inkMkLst>
        </pc:inkChg>
        <pc:inkChg chg="add mod">
          <ac:chgData name="Mingshan" userId="d32e5bed418b58cc" providerId="LiveId" clId="{647C71D5-466D-4B77-B3CC-DF7C816F7A7B}" dt="2020-07-05T12:11:14.019" v="293"/>
          <ac:inkMkLst>
            <pc:docMk/>
            <pc:sldMk cId="643849217" sldId="263"/>
            <ac:inkMk id="81" creationId="{35DE4394-4F9B-4DC2-9268-FE0B104F4F06}"/>
          </ac:inkMkLst>
        </pc:inkChg>
        <pc:inkChg chg="add mod">
          <ac:chgData name="Mingshan" userId="d32e5bed418b58cc" providerId="LiveId" clId="{647C71D5-466D-4B77-B3CC-DF7C816F7A7B}" dt="2020-07-05T12:11:14.019" v="293"/>
          <ac:inkMkLst>
            <pc:docMk/>
            <pc:sldMk cId="643849217" sldId="263"/>
            <ac:inkMk id="82" creationId="{4A19AB47-B072-43FA-B8B9-6D2B8906C1EF}"/>
          </ac:inkMkLst>
        </pc:inkChg>
        <pc:inkChg chg="add mod">
          <ac:chgData name="Mingshan" userId="d32e5bed418b58cc" providerId="LiveId" clId="{647C71D5-466D-4B77-B3CC-DF7C816F7A7B}" dt="2020-07-05T12:11:14.019" v="293"/>
          <ac:inkMkLst>
            <pc:docMk/>
            <pc:sldMk cId="643849217" sldId="263"/>
            <ac:inkMk id="83" creationId="{B914FDE9-5EBF-4C0F-9D48-3E364DC2E233}"/>
          </ac:inkMkLst>
        </pc:inkChg>
        <pc:inkChg chg="add mod">
          <ac:chgData name="Mingshan" userId="d32e5bed418b58cc" providerId="LiveId" clId="{647C71D5-466D-4B77-B3CC-DF7C816F7A7B}" dt="2020-07-05T12:11:14.019" v="293"/>
          <ac:inkMkLst>
            <pc:docMk/>
            <pc:sldMk cId="643849217" sldId="263"/>
            <ac:inkMk id="84" creationId="{9C5FDE39-A6A5-40FA-AF5A-488D223BB522}"/>
          </ac:inkMkLst>
        </pc:inkChg>
      </pc:sldChg>
      <pc:sldChg chg="addSp delSp modSp new mod">
        <pc:chgData name="Mingshan" userId="d32e5bed418b58cc" providerId="LiveId" clId="{647C71D5-466D-4B77-B3CC-DF7C816F7A7B}" dt="2020-07-05T12:12:57.418" v="376" actId="1076"/>
        <pc:sldMkLst>
          <pc:docMk/>
          <pc:sldMk cId="4193414743" sldId="264"/>
        </pc:sldMkLst>
        <pc:spChg chg="del mod">
          <ac:chgData name="Mingshan" userId="d32e5bed418b58cc" providerId="LiveId" clId="{647C71D5-466D-4B77-B3CC-DF7C816F7A7B}" dt="2020-07-05T12:12:52.393" v="372" actId="478"/>
          <ac:spMkLst>
            <pc:docMk/>
            <pc:sldMk cId="4193414743" sldId="264"/>
            <ac:spMk id="2" creationId="{2CF6AFEB-6299-4ED2-BBA8-B5D7B24EA1FB}"/>
          </ac:spMkLst>
        </pc:spChg>
        <pc:spChg chg="del">
          <ac:chgData name="Mingshan" userId="d32e5bed418b58cc" providerId="LiveId" clId="{647C71D5-466D-4B77-B3CC-DF7C816F7A7B}" dt="2020-07-05T12:12:50.963" v="369"/>
          <ac:spMkLst>
            <pc:docMk/>
            <pc:sldMk cId="4193414743" sldId="264"/>
            <ac:spMk id="3" creationId="{B8152562-EC85-4D64-BFE9-FB2909369709}"/>
          </ac:spMkLst>
        </pc:spChg>
        <pc:picChg chg="add mod">
          <ac:chgData name="Mingshan" userId="d32e5bed418b58cc" providerId="LiveId" clId="{647C71D5-466D-4B77-B3CC-DF7C816F7A7B}" dt="2020-07-05T12:12:57.418" v="376" actId="1076"/>
          <ac:picMkLst>
            <pc:docMk/>
            <pc:sldMk cId="4193414743" sldId="264"/>
            <ac:picMk id="5" creationId="{9824AB2B-E626-41E0-9B08-262518BE6F77}"/>
          </ac:picMkLst>
        </pc:picChg>
      </pc:sldChg>
      <pc:sldChg chg="addSp delSp modSp new mod">
        <pc:chgData name="Mingshan" userId="d32e5bed418b58cc" providerId="LiveId" clId="{647C71D5-466D-4B77-B3CC-DF7C816F7A7B}" dt="2020-07-05T12:14:19.882" v="384" actId="1076"/>
        <pc:sldMkLst>
          <pc:docMk/>
          <pc:sldMk cId="2470202839" sldId="265"/>
        </pc:sldMkLst>
        <pc:spChg chg="del mod">
          <ac:chgData name="Mingshan" userId="d32e5bed418b58cc" providerId="LiveId" clId="{647C71D5-466D-4B77-B3CC-DF7C816F7A7B}" dt="2020-07-05T12:14:15.099" v="381" actId="478"/>
          <ac:spMkLst>
            <pc:docMk/>
            <pc:sldMk cId="2470202839" sldId="265"/>
            <ac:spMk id="2" creationId="{161B03AC-F430-4CD4-A40F-B0CA34D71F44}"/>
          </ac:spMkLst>
        </pc:spChg>
        <pc:spChg chg="del">
          <ac:chgData name="Mingshan" userId="d32e5bed418b58cc" providerId="LiveId" clId="{647C71D5-466D-4B77-B3CC-DF7C816F7A7B}" dt="2020-07-05T12:14:13.316" v="378"/>
          <ac:spMkLst>
            <pc:docMk/>
            <pc:sldMk cId="2470202839" sldId="265"/>
            <ac:spMk id="3" creationId="{A2405C8B-F75F-4983-8F9F-48EBCE820DFE}"/>
          </ac:spMkLst>
        </pc:spChg>
        <pc:picChg chg="add mod">
          <ac:chgData name="Mingshan" userId="d32e5bed418b58cc" providerId="LiveId" clId="{647C71D5-466D-4B77-B3CC-DF7C816F7A7B}" dt="2020-07-05T12:14:19.882" v="384" actId="1076"/>
          <ac:picMkLst>
            <pc:docMk/>
            <pc:sldMk cId="2470202839" sldId="265"/>
            <ac:picMk id="5" creationId="{3BC827D2-75F4-4C83-89A7-A4578AF9E0A1}"/>
          </ac:picMkLst>
        </pc:picChg>
      </pc:sldChg>
      <pc:sldChg chg="delSp modSp new mod">
        <pc:chgData name="Mingshan" userId="d32e5bed418b58cc" providerId="LiveId" clId="{647C71D5-466D-4B77-B3CC-DF7C816F7A7B}" dt="2020-07-06T00:25:15.595" v="430" actId="20577"/>
        <pc:sldMkLst>
          <pc:docMk/>
          <pc:sldMk cId="263080659" sldId="266"/>
        </pc:sldMkLst>
        <pc:spChg chg="mod">
          <ac:chgData name="Mingshan" userId="d32e5bed418b58cc" providerId="LiveId" clId="{647C71D5-466D-4B77-B3CC-DF7C816F7A7B}" dt="2020-07-06T00:25:15.595" v="430" actId="20577"/>
          <ac:spMkLst>
            <pc:docMk/>
            <pc:sldMk cId="263080659" sldId="266"/>
            <ac:spMk id="2" creationId="{03310818-53CB-4BFC-98D5-8279F54A8206}"/>
          </ac:spMkLst>
        </pc:spChg>
        <pc:spChg chg="del">
          <ac:chgData name="Mingshan" userId="d32e5bed418b58cc" providerId="LiveId" clId="{647C71D5-466D-4B77-B3CC-DF7C816F7A7B}" dt="2020-07-05T23:14:53.646" v="386" actId="478"/>
          <ac:spMkLst>
            <pc:docMk/>
            <pc:sldMk cId="263080659" sldId="266"/>
            <ac:spMk id="3" creationId="{E012836B-861A-4927-BD67-8AA2EC145339}"/>
          </ac:spMkLst>
        </pc:spChg>
      </pc:sldChg>
      <pc:sldChg chg="addSp delSp modSp new mod">
        <pc:chgData name="Mingshan" userId="d32e5bed418b58cc" providerId="LiveId" clId="{647C71D5-466D-4B77-B3CC-DF7C816F7A7B}" dt="2020-07-06T00:44:18.299" v="438" actId="1076"/>
        <pc:sldMkLst>
          <pc:docMk/>
          <pc:sldMk cId="3975379404" sldId="267"/>
        </pc:sldMkLst>
        <pc:spChg chg="del mod">
          <ac:chgData name="Mingshan" userId="d32e5bed418b58cc" providerId="LiveId" clId="{647C71D5-466D-4B77-B3CC-DF7C816F7A7B}" dt="2020-07-06T00:44:12.942" v="435" actId="478"/>
          <ac:spMkLst>
            <pc:docMk/>
            <pc:sldMk cId="3975379404" sldId="267"/>
            <ac:spMk id="2" creationId="{AFC10F4D-1BDF-466F-BB77-01F8FACFDF1F}"/>
          </ac:spMkLst>
        </pc:spChg>
        <pc:spChg chg="del">
          <ac:chgData name="Mingshan" userId="d32e5bed418b58cc" providerId="LiveId" clId="{647C71D5-466D-4B77-B3CC-DF7C816F7A7B}" dt="2020-07-06T00:44:09.010" v="431"/>
          <ac:spMkLst>
            <pc:docMk/>
            <pc:sldMk cId="3975379404" sldId="267"/>
            <ac:spMk id="3" creationId="{310F4C63-9A5E-4D7E-A342-D29E8AD2F5E3}"/>
          </ac:spMkLst>
        </pc:spChg>
        <pc:picChg chg="add mod">
          <ac:chgData name="Mingshan" userId="d32e5bed418b58cc" providerId="LiveId" clId="{647C71D5-466D-4B77-B3CC-DF7C816F7A7B}" dt="2020-07-06T00:44:18.299" v="438" actId="1076"/>
          <ac:picMkLst>
            <pc:docMk/>
            <pc:sldMk cId="3975379404" sldId="267"/>
            <ac:picMk id="5" creationId="{719FC174-9592-4B6A-978E-D6516150EFCD}"/>
          </ac:picMkLst>
        </pc:picChg>
      </pc:sldChg>
      <pc:sldChg chg="addSp delSp modSp new mod">
        <pc:chgData name="Mingshan" userId="d32e5bed418b58cc" providerId="LiveId" clId="{647C71D5-466D-4B77-B3CC-DF7C816F7A7B}" dt="2020-07-06T01:13:10.457" v="536" actId="1076"/>
        <pc:sldMkLst>
          <pc:docMk/>
          <pc:sldMk cId="2551119471" sldId="268"/>
        </pc:sldMkLst>
        <pc:spChg chg="del">
          <ac:chgData name="Mingshan" userId="d32e5bed418b58cc" providerId="LiveId" clId="{647C71D5-466D-4B77-B3CC-DF7C816F7A7B}" dt="2020-07-06T01:08:54.948" v="481" actId="478"/>
          <ac:spMkLst>
            <pc:docMk/>
            <pc:sldMk cId="2551119471" sldId="268"/>
            <ac:spMk id="2" creationId="{0B6134A2-7B7E-4CC8-AEFD-D0315C96ED44}"/>
          </ac:spMkLst>
        </pc:spChg>
        <pc:spChg chg="del mod">
          <ac:chgData name="Mingshan" userId="d32e5bed418b58cc" providerId="LiveId" clId="{647C71D5-466D-4B77-B3CC-DF7C816F7A7B}" dt="2020-07-06T01:08:56.884" v="483" actId="478"/>
          <ac:spMkLst>
            <pc:docMk/>
            <pc:sldMk cId="2551119471" sldId="268"/>
            <ac:spMk id="3" creationId="{3857A530-8D85-45BC-8802-7C79A9BA6197}"/>
          </ac:spMkLst>
        </pc:spChg>
        <pc:spChg chg="add mod">
          <ac:chgData name="Mingshan" userId="d32e5bed418b58cc" providerId="LiveId" clId="{647C71D5-466D-4B77-B3CC-DF7C816F7A7B}" dt="2020-07-06T01:13:01.475" v="530" actId="20577"/>
          <ac:spMkLst>
            <pc:docMk/>
            <pc:sldMk cId="2551119471" sldId="268"/>
            <ac:spMk id="6" creationId="{C15A2AB7-02DC-4C4F-B6B2-FD2D537B335C}"/>
          </ac:spMkLst>
        </pc:spChg>
        <pc:picChg chg="add mod">
          <ac:chgData name="Mingshan" userId="d32e5bed418b58cc" providerId="LiveId" clId="{647C71D5-466D-4B77-B3CC-DF7C816F7A7B}" dt="2020-07-06T01:13:10.457" v="536" actId="1076"/>
          <ac:picMkLst>
            <pc:docMk/>
            <pc:sldMk cId="2551119471" sldId="268"/>
            <ac:picMk id="5" creationId="{A2800A9C-8D84-4818-B611-AD970BE05D0D}"/>
          </ac:picMkLst>
        </pc:picChg>
      </pc:sldChg>
      <pc:sldChg chg="modSp add mod ord">
        <pc:chgData name="Mingshan" userId="d32e5bed418b58cc" providerId="LiveId" clId="{647C71D5-466D-4B77-B3CC-DF7C816F7A7B}" dt="2020-07-06T00:53:28.041" v="480" actId="1076"/>
        <pc:sldMkLst>
          <pc:docMk/>
          <pc:sldMk cId="2400995012" sldId="269"/>
        </pc:sldMkLst>
        <pc:spChg chg="mod">
          <ac:chgData name="Mingshan" userId="d32e5bed418b58cc" providerId="LiveId" clId="{647C71D5-466D-4B77-B3CC-DF7C816F7A7B}" dt="2020-07-06T00:53:28.041" v="480" actId="1076"/>
          <ac:spMkLst>
            <pc:docMk/>
            <pc:sldMk cId="2400995012" sldId="269"/>
            <ac:spMk id="2" creationId="{03310818-53CB-4BFC-98D5-8279F54A8206}"/>
          </ac:spMkLst>
        </pc:spChg>
      </pc:sldChg>
      <pc:sldChg chg="addSp delSp modSp new mod">
        <pc:chgData name="Mingshan" userId="d32e5bed418b58cc" providerId="LiveId" clId="{647C71D5-466D-4B77-B3CC-DF7C816F7A7B}" dt="2020-07-06T01:34:00.520" v="575" actId="1076"/>
        <pc:sldMkLst>
          <pc:docMk/>
          <pc:sldMk cId="1791421511" sldId="270"/>
        </pc:sldMkLst>
        <pc:spChg chg="del mod">
          <ac:chgData name="Mingshan" userId="d32e5bed418b58cc" providerId="LiveId" clId="{647C71D5-466D-4B77-B3CC-DF7C816F7A7B}" dt="2020-07-06T01:32:36.233" v="553" actId="478"/>
          <ac:spMkLst>
            <pc:docMk/>
            <pc:sldMk cId="1791421511" sldId="270"/>
            <ac:spMk id="2" creationId="{D82C2AD6-C1E8-4CEC-A555-964224491EA0}"/>
          </ac:spMkLst>
        </pc:spChg>
        <pc:spChg chg="del">
          <ac:chgData name="Mingshan" userId="d32e5bed418b58cc" providerId="LiveId" clId="{647C71D5-466D-4B77-B3CC-DF7C816F7A7B}" dt="2020-07-06T01:32:38.037" v="555" actId="478"/>
          <ac:spMkLst>
            <pc:docMk/>
            <pc:sldMk cId="1791421511" sldId="270"/>
            <ac:spMk id="3" creationId="{5607FEA0-5885-4D25-B772-D7973B5C29A4}"/>
          </ac:spMkLst>
        </pc:spChg>
        <pc:spChg chg="add del mod">
          <ac:chgData name="Mingshan" userId="d32e5bed418b58cc" providerId="LiveId" clId="{647C71D5-466D-4B77-B3CC-DF7C816F7A7B}" dt="2020-07-06T01:32:37.338" v="554" actId="478"/>
          <ac:spMkLst>
            <pc:docMk/>
            <pc:sldMk cId="1791421511" sldId="270"/>
            <ac:spMk id="5" creationId="{81AC4B80-1309-4245-89E6-3EA37167B484}"/>
          </ac:spMkLst>
        </pc:spChg>
        <pc:picChg chg="add mod">
          <ac:chgData name="Mingshan" userId="d32e5bed418b58cc" providerId="LiveId" clId="{647C71D5-466D-4B77-B3CC-DF7C816F7A7B}" dt="2020-07-06T01:34:00.520" v="575" actId="1076"/>
          <ac:picMkLst>
            <pc:docMk/>
            <pc:sldMk cId="1791421511" sldId="270"/>
            <ac:picMk id="7" creationId="{0045EAF0-8331-4102-A66D-8CF4C8594495}"/>
          </ac:picMkLst>
        </pc:picChg>
        <pc:picChg chg="add mod">
          <ac:chgData name="Mingshan" userId="d32e5bed418b58cc" providerId="LiveId" clId="{647C71D5-466D-4B77-B3CC-DF7C816F7A7B}" dt="2020-07-06T01:33:57.201" v="574" actId="1076"/>
          <ac:picMkLst>
            <pc:docMk/>
            <pc:sldMk cId="1791421511" sldId="270"/>
            <ac:picMk id="9" creationId="{6855F1B1-FD7B-4442-9CB8-EFD278EF0F25}"/>
          </ac:picMkLst>
        </pc:picChg>
      </pc:sldChg>
      <pc:sldChg chg="addSp delSp modSp new mod">
        <pc:chgData name="Mingshan" userId="d32e5bed418b58cc" providerId="LiveId" clId="{647C71D5-466D-4B77-B3CC-DF7C816F7A7B}" dt="2020-07-06T01:53:37.483" v="586" actId="1076"/>
        <pc:sldMkLst>
          <pc:docMk/>
          <pc:sldMk cId="4259178582" sldId="271"/>
        </pc:sldMkLst>
        <pc:spChg chg="del">
          <ac:chgData name="Mingshan" userId="d32e5bed418b58cc" providerId="LiveId" clId="{647C71D5-466D-4B77-B3CC-DF7C816F7A7B}" dt="2020-07-06T01:47:00.132" v="577" actId="478"/>
          <ac:spMkLst>
            <pc:docMk/>
            <pc:sldMk cId="4259178582" sldId="271"/>
            <ac:spMk id="2" creationId="{E5619BFF-21E8-43CE-8E3A-EBA212B4626C}"/>
          </ac:spMkLst>
        </pc:spChg>
        <pc:spChg chg="del">
          <ac:chgData name="Mingshan" userId="d32e5bed418b58cc" providerId="LiveId" clId="{647C71D5-466D-4B77-B3CC-DF7C816F7A7B}" dt="2020-07-06T01:47:02.356" v="578" actId="478"/>
          <ac:spMkLst>
            <pc:docMk/>
            <pc:sldMk cId="4259178582" sldId="271"/>
            <ac:spMk id="3" creationId="{733A9596-32DF-4AB6-B6A7-58277A113DA0}"/>
          </ac:spMkLst>
        </pc:spChg>
        <pc:picChg chg="add mod">
          <ac:chgData name="Mingshan" userId="d32e5bed418b58cc" providerId="LiveId" clId="{647C71D5-466D-4B77-B3CC-DF7C816F7A7B}" dt="2020-07-06T01:53:37.483" v="586" actId="1076"/>
          <ac:picMkLst>
            <pc:docMk/>
            <pc:sldMk cId="4259178582" sldId="271"/>
            <ac:picMk id="5" creationId="{1BCF73B8-007C-47CC-80FD-D912589945AA}"/>
          </ac:picMkLst>
        </pc:picChg>
      </pc:sldChg>
      <pc:sldChg chg="addSp delSp modSp new mod">
        <pc:chgData name="Mingshan" userId="d32e5bed418b58cc" providerId="LiveId" clId="{647C71D5-466D-4B77-B3CC-DF7C816F7A7B}" dt="2020-07-06T02:16:25.788" v="594" actId="1076"/>
        <pc:sldMkLst>
          <pc:docMk/>
          <pc:sldMk cId="1394109276" sldId="272"/>
        </pc:sldMkLst>
        <pc:spChg chg="del">
          <ac:chgData name="Mingshan" userId="d32e5bed418b58cc" providerId="LiveId" clId="{647C71D5-466D-4B77-B3CC-DF7C816F7A7B}" dt="2020-07-06T02:16:21.155" v="589" actId="478"/>
          <ac:spMkLst>
            <pc:docMk/>
            <pc:sldMk cId="1394109276" sldId="272"/>
            <ac:spMk id="2" creationId="{49DDE5F8-94BD-4C33-A11C-77FACB823B67}"/>
          </ac:spMkLst>
        </pc:spChg>
        <pc:spChg chg="del">
          <ac:chgData name="Mingshan" userId="d32e5bed418b58cc" providerId="LiveId" clId="{647C71D5-466D-4B77-B3CC-DF7C816F7A7B}" dt="2020-07-06T02:16:19.585" v="588"/>
          <ac:spMkLst>
            <pc:docMk/>
            <pc:sldMk cId="1394109276" sldId="272"/>
            <ac:spMk id="3" creationId="{664BFBB5-26A8-4BA8-87E2-04C93D035659}"/>
          </ac:spMkLst>
        </pc:spChg>
        <pc:picChg chg="add mod">
          <ac:chgData name="Mingshan" userId="d32e5bed418b58cc" providerId="LiveId" clId="{647C71D5-466D-4B77-B3CC-DF7C816F7A7B}" dt="2020-07-06T02:16:25.788" v="594" actId="1076"/>
          <ac:picMkLst>
            <pc:docMk/>
            <pc:sldMk cId="1394109276" sldId="272"/>
            <ac:picMk id="5" creationId="{474BD8C5-49CF-42A6-9A32-E9BE6051E5B6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9BB21-D14C-4D64-B5A7-7AAE4C5D6E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D3A78E-7297-461B-AA57-7E800599AD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636B2B-3A8D-4A56-BC55-E129E76D57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D78C1-6B6E-4027-A4EE-02B92A05054F}" type="datetimeFigureOut">
              <a:rPr lang="en-US" smtClean="0"/>
              <a:t>7/5/2020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823FC8-B377-49C6-86F2-C3A92DB8E7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74C8B9-9454-41E3-8743-3B4F7FCDF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4B1F0D-A1C8-4251-8B91-A6C64EA646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1850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077C4F-1C52-442F-9184-A81FD5F9A5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27BA74-FC3E-49CB-8C29-4DE25354B4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6A5911-F0DD-4A1C-BF8F-054A4B6CE2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D78C1-6B6E-4027-A4EE-02B92A05054F}" type="datetimeFigureOut">
              <a:rPr lang="en-US" smtClean="0"/>
              <a:t>7/5/2020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2A90F8-EFEC-476B-A4C9-B9117E0A48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66173B-0F28-4504-AFBD-2C604146F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4B1F0D-A1C8-4251-8B91-A6C64EA646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6354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7FA789B-B91D-49D4-BA6B-B9AAA1F63DE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9D9DF7-A1C0-4CA7-B099-7022029FBF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F56E43-AAA0-4778-A97F-190F32D66B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D78C1-6B6E-4027-A4EE-02B92A05054F}" type="datetimeFigureOut">
              <a:rPr lang="en-US" smtClean="0"/>
              <a:t>7/5/2020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DC3E33-9F40-45F2-9C63-2612561B04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D11430-F7C5-4F18-A8D5-F3663DCAA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4B1F0D-A1C8-4251-8B91-A6C64EA646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3917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4247B-CAD2-40A2-97B0-FFD988E87A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2878B-C4CC-45F6-A2E7-99E3EB7FA7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981C5B-1D40-4BAA-922A-1B78F6BEE8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D78C1-6B6E-4027-A4EE-02B92A05054F}" type="datetimeFigureOut">
              <a:rPr lang="en-US" smtClean="0"/>
              <a:t>7/5/2020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07508F-F775-4026-A561-DFF8A1074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2F24A2-2EC4-4432-84F9-387C2BE88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4B1F0D-A1C8-4251-8B91-A6C64EA646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715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4BCB91-6D0A-4878-9489-F533FBAC6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102939-B827-4604-A466-1A590B20D3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A87869-A739-460A-B6BC-6638EFBC19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D78C1-6B6E-4027-A4EE-02B92A05054F}" type="datetimeFigureOut">
              <a:rPr lang="en-US" smtClean="0"/>
              <a:t>7/5/2020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7367FD-CBE9-4BED-B86B-A6966A999F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6F882E-07E9-4440-9A32-967684E915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4B1F0D-A1C8-4251-8B91-A6C64EA646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4087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423EBC-0E18-4349-9971-7DB5F806B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F01ECF-45C5-4B2A-AAD8-6EACB648EF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E45927-3456-4E87-B337-6AF72ECF90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901E90-C9D9-4E83-8A12-A0F1744A5E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D78C1-6B6E-4027-A4EE-02B92A05054F}" type="datetimeFigureOut">
              <a:rPr lang="en-US" smtClean="0"/>
              <a:t>7/5/2020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3EB025-8980-4AB2-8A02-E57171D631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9B935E-FFD6-4122-9C4C-45A720D35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4B1F0D-A1C8-4251-8B91-A6C64EA646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4828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D45EAC-C33A-43EC-A5F1-46B65F89B7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72D3D5-578A-41CF-915A-C27464D288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0D13A2-EFE0-470A-BB6E-F1D35C6B68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FB6314-4647-496F-BB62-E5DAC186228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DBDFC8A-EDBF-497D-9A90-4505D32667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BD812EF-11A3-419D-9348-C39ADDBA2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D78C1-6B6E-4027-A4EE-02B92A05054F}" type="datetimeFigureOut">
              <a:rPr lang="en-US" smtClean="0"/>
              <a:t>7/5/2020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E37BC84-1DDA-4B0E-BD3D-51B9FDFC2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9CFD9BF-E8B0-4E36-8C56-98AC83177D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4B1F0D-A1C8-4251-8B91-A6C64EA646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26106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DFE5EA-A8BD-4CB4-8BC8-0B8A15EB74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370656E-1335-4F3A-9DF3-66C45243B7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D78C1-6B6E-4027-A4EE-02B92A05054F}" type="datetimeFigureOut">
              <a:rPr lang="en-US" smtClean="0"/>
              <a:t>7/5/2020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1D3661-4081-427A-B7B2-1EF013531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8FE86C-2255-4305-82AF-28551DC097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4B1F0D-A1C8-4251-8B91-A6C64EA646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4817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E9C83CF-92A9-4B92-B3D0-7F39150731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D78C1-6B6E-4027-A4EE-02B92A05054F}" type="datetimeFigureOut">
              <a:rPr lang="en-US" smtClean="0"/>
              <a:t>7/5/2020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B05B540-F4E8-4B5C-BA85-3A454CBAD5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B807A7-58B1-4C9A-9335-10F8111D42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4B1F0D-A1C8-4251-8B91-A6C64EA646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3679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7FF49-4F6B-4F5C-9025-0930F770C0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45101C-D5AE-476F-8817-A4F34620D6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346F47-F280-4EE4-B4B2-6E0D2149D4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EB822D-A7CE-400B-BD1D-2618291F12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D78C1-6B6E-4027-A4EE-02B92A05054F}" type="datetimeFigureOut">
              <a:rPr lang="en-US" smtClean="0"/>
              <a:t>7/5/2020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B09CC5-B53C-4DD7-B62C-72149CDA87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6A8DC4-6FDD-472D-9F2C-ADD3B6D886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4B1F0D-A1C8-4251-8B91-A6C64EA646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6107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D4E918-2831-49AC-8918-9115896D00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8D4DF2B-CAC1-4596-8B16-82265CE111B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3628B6-FE70-4EBD-86AD-0450DECA89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93224E-4B9E-4B61-9FF5-2EE6017FAC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D78C1-6B6E-4027-A4EE-02B92A05054F}" type="datetimeFigureOut">
              <a:rPr lang="en-US" smtClean="0"/>
              <a:t>7/5/2020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B5C3AB-4046-4E76-B1EB-79AC6B7B4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F4E0B-CA35-40C1-B3FF-66AB46B1AD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4B1F0D-A1C8-4251-8B91-A6C64EA646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6793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F357E8E-B963-46A8-9BF6-B3FA67C6F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9D86FC-8A83-4206-B4F9-EA4DDF928D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3097AF-548A-41E1-B886-A2EDA401B8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7D78C1-6B6E-4027-A4EE-02B92A05054F}" type="datetimeFigureOut">
              <a:rPr lang="en-US" smtClean="0"/>
              <a:t>7/5/2020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8C5ED4-BCBB-46D4-87C4-4B3F8112D1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2B53B1-51C3-4606-A6F3-7D61CF078A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4B1F0D-A1C8-4251-8B91-A6C64EA646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78206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509519-9320-4773-8D47-DE4A2B11DD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5841" y="573481"/>
            <a:ext cx="10180183" cy="4213035"/>
          </a:xfrm>
        </p:spPr>
        <p:txBody>
          <a:bodyPr>
            <a:normAutofit/>
          </a:bodyPr>
          <a:lstStyle/>
          <a:p>
            <a:r>
              <a:rPr lang="en-US" dirty="0"/>
              <a:t>Machine Learning Part VI</a:t>
            </a:r>
            <a:br>
              <a:rPr lang="en-US" dirty="0"/>
            </a:br>
            <a:br>
              <a:rPr lang="en-US" dirty="0"/>
            </a:br>
            <a:r>
              <a:rPr lang="en-US" sz="4800" dirty="0"/>
              <a:t>Gradient Descent with Large Datasets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41562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719FC174-9592-4B6A-978E-D6516150EF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471" y="713770"/>
            <a:ext cx="10063226" cy="5430460"/>
          </a:xfrm>
        </p:spPr>
      </p:pic>
    </p:spTree>
    <p:extLst>
      <p:ext uri="{BB962C8B-B14F-4D97-AF65-F5344CB8AC3E}">
        <p14:creationId xmlns:p14="http://schemas.microsoft.com/office/powerpoint/2010/main" val="39753794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310818-53CB-4BFC-98D5-8279F54A82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6868" y="2563586"/>
            <a:ext cx="8176723" cy="1730828"/>
          </a:xfrm>
        </p:spPr>
        <p:txBody>
          <a:bodyPr>
            <a:normAutofit fontScale="90000"/>
          </a:bodyPr>
          <a:lstStyle/>
          <a:p>
            <a:r>
              <a:rPr lang="en-US" sz="4800" dirty="0"/>
              <a:t>Case study: Photo OCR</a:t>
            </a:r>
            <a:br>
              <a:rPr lang="en-US" sz="4800" dirty="0"/>
            </a:br>
            <a:r>
              <a:rPr lang="en-US" altLang="zh-CN" sz="4800" dirty="0"/>
              <a:t>Optical character recognition</a:t>
            </a:r>
            <a:br>
              <a:rPr lang="en-US" altLang="zh-CN" u="sng" dirty="0"/>
            </a:b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4009950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A2800A9C-8D84-4818-B611-AD970BE05D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605" y="1082607"/>
            <a:ext cx="9621962" cy="550556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15A2AB7-02DC-4C4F-B6B2-FD2D537B335C}"/>
              </a:ext>
            </a:extLst>
          </p:cNvPr>
          <p:cNvSpPr txBox="1"/>
          <p:nvPr/>
        </p:nvSpPr>
        <p:spPr>
          <a:xfrm>
            <a:off x="558785" y="269832"/>
            <a:ext cx="84452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Machine Learning Pipeline</a:t>
            </a:r>
          </a:p>
        </p:txBody>
      </p:sp>
    </p:spTree>
    <p:extLst>
      <p:ext uri="{BB962C8B-B14F-4D97-AF65-F5344CB8AC3E}">
        <p14:creationId xmlns:p14="http://schemas.microsoft.com/office/powerpoint/2010/main" val="25511194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oup of people walking up a hill&#10;&#10;Description automatically generated">
            <a:extLst>
              <a:ext uri="{FF2B5EF4-FFF2-40B4-BE49-F238E27FC236}">
                <a16:creationId xmlns:a16="http://schemas.microsoft.com/office/drawing/2014/main" id="{0045EAF0-8331-4102-A66D-8CF4C85944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808558" cy="3760237"/>
          </a:xfrm>
          <a:prstGeom prst="rect">
            <a:avLst/>
          </a:prstGeom>
        </p:spPr>
      </p:pic>
      <p:pic>
        <p:nvPicPr>
          <p:cNvPr id="9" name="Picture 8" descr="A picture containing clock&#10;&#10;Description automatically generated">
            <a:extLst>
              <a:ext uri="{FF2B5EF4-FFF2-40B4-BE49-F238E27FC236}">
                <a16:creationId xmlns:a16="http://schemas.microsoft.com/office/drawing/2014/main" id="{6855F1B1-FD7B-4442-9CB8-EFD278EF0F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1132" y="3359522"/>
            <a:ext cx="6360868" cy="3498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4215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bird&#10;&#10;Description automatically generated">
            <a:extLst>
              <a:ext uri="{FF2B5EF4-FFF2-40B4-BE49-F238E27FC236}">
                <a16:creationId xmlns:a16="http://schemas.microsoft.com/office/drawing/2014/main" id="{1BCF73B8-007C-47CC-80FD-D912589945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341" y="810202"/>
            <a:ext cx="10134114" cy="4732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1785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474BD8C5-49CF-42A6-9A32-E9BE6051E5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177" y="572954"/>
            <a:ext cx="9904293" cy="5365667"/>
          </a:xfrm>
        </p:spPr>
      </p:pic>
    </p:spTree>
    <p:extLst>
      <p:ext uri="{BB962C8B-B14F-4D97-AF65-F5344CB8AC3E}">
        <p14:creationId xmlns:p14="http://schemas.microsoft.com/office/powerpoint/2010/main" val="13941092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11E2A2-0A67-4997-AC9C-67D828701A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1189"/>
            <a:ext cx="10515600" cy="1325563"/>
          </a:xfrm>
        </p:spPr>
        <p:txBody>
          <a:bodyPr/>
          <a:lstStyle/>
          <a:p>
            <a:r>
              <a:rPr lang="en-US" dirty="0"/>
              <a:t>Stochastic Gradient Descent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31A560-5A62-45B7-B26F-57B8E48DD0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17462"/>
            <a:ext cx="10685106" cy="4691451"/>
          </a:xfrm>
        </p:spPr>
        <p:txBody>
          <a:bodyPr/>
          <a:lstStyle/>
          <a:p>
            <a:r>
              <a:rPr lang="en-US" dirty="0"/>
              <a:t>updating parameter after each training example</a:t>
            </a:r>
          </a:p>
        </p:txBody>
      </p:sp>
      <p:pic>
        <p:nvPicPr>
          <p:cNvPr id="5" name="Picture 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D4545891-D292-44BE-9D79-1E375C442C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110" y="1805769"/>
            <a:ext cx="8766297" cy="4777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6381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29D5EC57-2774-4DEA-9431-D3A3B1A04E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848" y="642477"/>
            <a:ext cx="10777691" cy="5366438"/>
          </a:xfrm>
        </p:spPr>
      </p:pic>
    </p:spTree>
    <p:extLst>
      <p:ext uri="{BB962C8B-B14F-4D97-AF65-F5344CB8AC3E}">
        <p14:creationId xmlns:p14="http://schemas.microsoft.com/office/powerpoint/2010/main" val="11483236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196A3D9B-F7E0-478A-A9FE-23D89340FF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732" y="561707"/>
            <a:ext cx="10591425" cy="5734585"/>
          </a:xfrm>
        </p:spPr>
      </p:pic>
    </p:spTree>
    <p:extLst>
      <p:ext uri="{BB962C8B-B14F-4D97-AF65-F5344CB8AC3E}">
        <p14:creationId xmlns:p14="http://schemas.microsoft.com/office/powerpoint/2010/main" val="22390232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A56615BE-F0EB-4AF2-B922-0FDF96E51B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718" y="499091"/>
            <a:ext cx="10074564" cy="5859817"/>
          </a:xfrm>
        </p:spPr>
      </p:pic>
    </p:spTree>
    <p:extLst>
      <p:ext uri="{BB962C8B-B14F-4D97-AF65-F5344CB8AC3E}">
        <p14:creationId xmlns:p14="http://schemas.microsoft.com/office/powerpoint/2010/main" val="13253647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1E29C7A9-A30F-47CA-B57E-7E95684778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931" y="601353"/>
            <a:ext cx="11164426" cy="5655293"/>
          </a:xfrm>
        </p:spPr>
      </p:pic>
      <p:sp>
        <p:nvSpPr>
          <p:cNvPr id="86" name="TextBox 85">
            <a:extLst>
              <a:ext uri="{FF2B5EF4-FFF2-40B4-BE49-F238E27FC236}">
                <a16:creationId xmlns:a16="http://schemas.microsoft.com/office/drawing/2014/main" id="{1D2B922D-7F2A-4EE4-B741-0E808CBCFE56}"/>
              </a:ext>
            </a:extLst>
          </p:cNvPr>
          <p:cNvSpPr txBox="1"/>
          <p:nvPr/>
        </p:nvSpPr>
        <p:spPr>
          <a:xfrm>
            <a:off x="4882706" y="139688"/>
            <a:ext cx="6552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2"/>
                </a:solidFill>
              </a:rPr>
              <a:t>Using 1000 instead of all m training examples</a:t>
            </a:r>
          </a:p>
        </p:txBody>
      </p:sp>
    </p:spTree>
    <p:extLst>
      <p:ext uri="{BB962C8B-B14F-4D97-AF65-F5344CB8AC3E}">
        <p14:creationId xmlns:p14="http://schemas.microsoft.com/office/powerpoint/2010/main" val="6438492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9824AB2B-E626-41E0-9B08-262518BE6F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277" y="611345"/>
            <a:ext cx="9713822" cy="5490876"/>
          </a:xfrm>
        </p:spPr>
      </p:pic>
    </p:spTree>
    <p:extLst>
      <p:ext uri="{BB962C8B-B14F-4D97-AF65-F5344CB8AC3E}">
        <p14:creationId xmlns:p14="http://schemas.microsoft.com/office/powerpoint/2010/main" val="41934147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3BC827D2-75F4-4C83-89A7-A4578AF9E0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843" y="620870"/>
            <a:ext cx="9886314" cy="5332060"/>
          </a:xfrm>
        </p:spPr>
      </p:pic>
    </p:spTree>
    <p:extLst>
      <p:ext uri="{BB962C8B-B14F-4D97-AF65-F5344CB8AC3E}">
        <p14:creationId xmlns:p14="http://schemas.microsoft.com/office/powerpoint/2010/main" val="24702028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310818-53CB-4BFC-98D5-8279F54A82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9806" y="2383355"/>
            <a:ext cx="5424196" cy="1325563"/>
          </a:xfrm>
        </p:spPr>
        <p:txBody>
          <a:bodyPr>
            <a:normAutofit/>
          </a:bodyPr>
          <a:lstStyle/>
          <a:p>
            <a:r>
              <a:rPr lang="en-US" sz="4800" dirty="0"/>
              <a:t>Map-reduce</a:t>
            </a:r>
          </a:p>
        </p:txBody>
      </p:sp>
    </p:spTree>
    <p:extLst>
      <p:ext uri="{BB962C8B-B14F-4D97-AF65-F5344CB8AC3E}">
        <p14:creationId xmlns:p14="http://schemas.microsoft.com/office/powerpoint/2010/main" val="2630806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893</TotalTime>
  <Words>42</Words>
  <Application>Microsoft Office PowerPoint</Application>
  <PresentationFormat>Widescreen</PresentationFormat>
  <Paragraphs>7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等线</vt:lpstr>
      <vt:lpstr>等线 Light</vt:lpstr>
      <vt:lpstr>Arial</vt:lpstr>
      <vt:lpstr>Office Theme</vt:lpstr>
      <vt:lpstr>Machine Learning Part VI  Gradient Descent with Large Datasets</vt:lpstr>
      <vt:lpstr>Stochastic Gradient Descent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Map-reduce</vt:lpstr>
      <vt:lpstr>PowerPoint Presentation</vt:lpstr>
      <vt:lpstr>Case study: Photo OCR Optical character recognition 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 Part VI  Gradient Descent with Large Datasets</dc:title>
  <dc:creator>Mingshan</dc:creator>
  <cp:lastModifiedBy>Mingshan</cp:lastModifiedBy>
  <cp:revision>1</cp:revision>
  <dcterms:created xsi:type="dcterms:W3CDTF">2020-07-05T11:22:08Z</dcterms:created>
  <dcterms:modified xsi:type="dcterms:W3CDTF">2020-07-06T02:16:49Z</dcterms:modified>
</cp:coreProperties>
</file>